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untains of Christmas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untainsofChristmas-regular.fntdata"/><Relationship Id="rId8" Type="http://schemas.openxmlformats.org/officeDocument/2006/relationships/font" Target="fonts/MountainsofChristma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png"/><Relationship Id="rId10" Type="http://schemas.openxmlformats.org/officeDocument/2006/relationships/image" Target="../media/image2.png"/><Relationship Id="rId13" Type="http://schemas.openxmlformats.org/officeDocument/2006/relationships/image" Target="../media/image1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slcl.org/summer-reading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docs.google.com/drawings/d/1CW921sLZegVYo1miHsR0pNN_8nhyYt8xDD4EJYrTKPQ/edit?usp=sharing" TargetMode="External"/><Relationship Id="rId5" Type="http://schemas.openxmlformats.org/officeDocument/2006/relationships/hyperlink" Target="https://www.slcl.org/summer-reading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s://docs.google.com/presentation/d/1MQzi0aMmIuHse_Ieg31JFtELrTzH_CLIUlyc38namn8/edit?usp=sharing" TargetMode="External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999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90925" y="-59875"/>
            <a:ext cx="40641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rgbClr val="3E6D9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Curl up with a great book </a:t>
            </a:r>
            <a:endParaRPr b="1" sz="4200">
              <a:solidFill>
                <a:srgbClr val="3E6D94"/>
              </a:solidFill>
              <a:latin typeface="Mountains of Christmas"/>
              <a:ea typeface="Mountains of Christmas"/>
              <a:cs typeface="Mountains of Christmas"/>
              <a:sym typeface="Mountains of Christm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rgbClr val="3E6D9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this</a:t>
            </a:r>
            <a:r>
              <a:rPr b="1" lang="en" sz="4200">
                <a:solidFill>
                  <a:srgbClr val="3E6D9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 summer!</a:t>
            </a:r>
            <a:endParaRPr b="1" sz="4200">
              <a:solidFill>
                <a:srgbClr val="3E6D94"/>
              </a:solidFill>
              <a:latin typeface="Mountains of Christmas"/>
              <a:ea typeface="Mountains of Christmas"/>
              <a:cs typeface="Mountains of Christmas"/>
              <a:sym typeface="Mountains of Christmas"/>
            </a:endParaRPr>
          </a:p>
        </p:txBody>
      </p:sp>
      <p:pic>
        <p:nvPicPr>
          <p:cNvPr id="55" name="Google Shape;55;p1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6100" y="2018325"/>
            <a:ext cx="2115673" cy="14302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6" name="Google Shape;56;p1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95414" y="2018325"/>
            <a:ext cx="547461" cy="5053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261775" y="2064125"/>
            <a:ext cx="45027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D27228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Like winning prizes for </a:t>
            </a:r>
            <a:r>
              <a:rPr b="1" lang="en" sz="2000">
                <a:solidFill>
                  <a:srgbClr val="D27228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reading</a:t>
            </a:r>
            <a:r>
              <a:rPr b="1" lang="en" sz="2000">
                <a:solidFill>
                  <a:srgbClr val="D27228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?</a:t>
            </a:r>
            <a:endParaRPr b="1" sz="2000">
              <a:solidFill>
                <a:srgbClr val="D27228"/>
              </a:solidFill>
              <a:latin typeface="Mountains of Christmas"/>
              <a:ea typeface="Mountains of Christmas"/>
              <a:cs typeface="Mountains of Christmas"/>
              <a:sym typeface="Mountains of Christm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D27228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Click the cat for a link to the St. Louis </a:t>
            </a:r>
            <a:endParaRPr b="1" sz="2000">
              <a:solidFill>
                <a:srgbClr val="D27228"/>
              </a:solidFill>
              <a:latin typeface="Mountains of Christmas"/>
              <a:ea typeface="Mountains of Christmas"/>
              <a:cs typeface="Mountains of Christmas"/>
              <a:sym typeface="Mountains of Christm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D27228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County Library Summer Reading program </a:t>
            </a:r>
            <a:endParaRPr b="1" sz="2000">
              <a:solidFill>
                <a:srgbClr val="D27228"/>
              </a:solidFill>
              <a:latin typeface="Mountains of Christmas"/>
              <a:ea typeface="Mountains of Christmas"/>
              <a:cs typeface="Mountains of Christmas"/>
              <a:sym typeface="Mountains of Christmas"/>
            </a:endParaRPr>
          </a:p>
        </p:txBody>
      </p:sp>
      <p:pic>
        <p:nvPicPr>
          <p:cNvPr id="58" name="Google Shape;58;p13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81375" y="3707825"/>
            <a:ext cx="1061750" cy="106175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9" name="Google Shape;59;p13"/>
          <p:cNvSpPr txBox="1"/>
          <p:nvPr/>
        </p:nvSpPr>
        <p:spPr>
          <a:xfrm>
            <a:off x="1295925" y="3859150"/>
            <a:ext cx="4349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3E6D9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Click on the  “Rocketbird” for a </a:t>
            </a:r>
            <a:r>
              <a:rPr b="1" lang="en" sz="2000">
                <a:solidFill>
                  <a:srgbClr val="3E6D9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reminder</a:t>
            </a:r>
            <a:r>
              <a:rPr b="1" lang="en" sz="2000">
                <a:solidFill>
                  <a:srgbClr val="3E6D94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 about how to use Sora for summer reading!</a:t>
            </a:r>
            <a:endParaRPr b="1" sz="2000">
              <a:solidFill>
                <a:srgbClr val="3E6D94"/>
              </a:solidFill>
              <a:latin typeface="Mountains of Christmas"/>
              <a:ea typeface="Mountains of Christmas"/>
              <a:cs typeface="Mountains of Christmas"/>
              <a:sym typeface="Mountains of Christmas"/>
            </a:endParaRPr>
          </a:p>
        </p:txBody>
      </p:sp>
      <p:sp>
        <p:nvSpPr>
          <p:cNvPr id="60" name="Google Shape;60;p13"/>
          <p:cNvSpPr/>
          <p:nvPr/>
        </p:nvSpPr>
        <p:spPr>
          <a:xfrm rot="-1165057">
            <a:off x="3718946" y="345641"/>
            <a:ext cx="1488039" cy="711619"/>
          </a:xfrm>
          <a:prstGeom prst="rect">
            <a:avLst/>
          </a:prstGeom>
          <a:solidFill>
            <a:schemeClr val="accent6"/>
          </a:solidFill>
          <a:ln cap="flat" cmpd="sng" w="28575">
            <a:solidFill>
              <a:srgbClr val="299C7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3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-1047690">
            <a:off x="3794169" y="175149"/>
            <a:ext cx="1337606" cy="110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5291075" y="193550"/>
            <a:ext cx="2147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99C70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Click</a:t>
            </a:r>
            <a:r>
              <a:rPr b="1" lang="en" sz="1800">
                <a:solidFill>
                  <a:srgbClr val="299C70"/>
                </a:solidFill>
                <a:latin typeface="Mountains of Christmas"/>
                <a:ea typeface="Mountains of Christmas"/>
                <a:cs typeface="Mountains of Christmas"/>
                <a:sym typeface="Mountains of Christmas"/>
              </a:rPr>
              <a:t> on the BINGO for a link to a Book BINGO Challenge!</a:t>
            </a:r>
            <a:endParaRPr b="1" sz="1800">
              <a:solidFill>
                <a:srgbClr val="299C70"/>
              </a:solidFill>
              <a:latin typeface="Mountains of Christmas"/>
              <a:ea typeface="Mountains of Christmas"/>
              <a:cs typeface="Mountains of Christmas"/>
              <a:sym typeface="Mountains of Christmas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169875" y="42325"/>
            <a:ext cx="974125" cy="15413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/>
          <p:nvPr/>
        </p:nvSpPr>
        <p:spPr>
          <a:xfrm>
            <a:off x="7407725" y="1541325"/>
            <a:ext cx="1736400" cy="1623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217925" y="273427"/>
            <a:ext cx="1265775" cy="14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598588" y="3621262"/>
            <a:ext cx="1354675" cy="123487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/>
          <p:nvPr/>
        </p:nvSpPr>
        <p:spPr>
          <a:xfrm>
            <a:off x="7357963" y="4882850"/>
            <a:ext cx="1736400" cy="1623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